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6" r:id="rId6"/>
  </p:sldIdLst>
  <p:sldSz cx="9144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5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55436578" val="960" rev64="64" revOS="3"/>
      <pr:smFileRevision xmlns:pr="smNativeData" dt="1555436578" val="0"/>
      <pr:guideOptions xmlns:pr="smNativeData" dt="1555436578" snapToGrid="1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>
      <p:cViewPr varScale="1">
        <p:scale>
          <a:sx n="60" d="100"/>
          <a:sy n="60" d="100"/>
        </p:scale>
        <p:origin x="1384" y="209"/>
      </p:cViewPr>
      <p:guideLst x="0" y="0"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7" d="100"/>
        <a:sy n="17" d="100"/>
      </p:scale>
      <p:origin x="0" y="0"/>
    </p:cViewPr>
  </p:sorterViewPr>
  <p:notesViewPr>
    <p:cSldViewPr>
      <p:cViewPr>
        <p:scale>
          <a:sx n="60" d="100"/>
          <a:sy n="60" d="100"/>
        </p:scale>
        <p:origin x="1384" y="209"/>
      </p:cViewPr>
    </p:cSldViewPr>
  </p:notesViewPr>
  <p:gridSpacing cx="-2090239676" cy="-2090239676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IhS2XBMAAAAlAAAAZAAAAA8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Gg0AAAg0AAAmFgAAAAAAACYAAAAIAAAAAQAAAAAAAAA=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IhS2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AAAAACYAAAAIAAAAAQAAAAAAAAA=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IhS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IhS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IhS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kAY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DBE7F5E-10E0-EB89-AE06-E6DC314858B3}" type="slidenum">
              <a:t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IhS2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IhS2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tDIj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IhS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J5C3V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IhS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f7+8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IhS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JGcEE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0C07BFC-B28D-958D-C378-44D835363511}" type="slidenum">
              <a:t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IhS2XBMAAAAlAAAAZAAAAA0AAAAAkAAAAEgAAACQAAAASAAAAAAAAAAC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EAAAACYAAAAIAAAAg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IhS2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RfV3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EAAAACYAAAAIAAAAAw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IhS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iCIO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IhS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J9v/P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IhS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FeWLl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D1F9CB9-F7A0-4A6A-EEA7-013FD2E91854}" type="slidenum">
              <a:t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IhS2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IhS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kAY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IhS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IhS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IhS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530499B-D5D8-65BF-9688-23EA07C66076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IhS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EAAAACYAAAAIAAAAgQ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IhS2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EAAAACYAAAAIAAAAgQ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IhS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Sj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IhS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53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IhS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MU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0F1D4DA-94AD-A422-E349-62779A071537}" type="slidenum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IhS2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IhS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EAAAACYAAAAIAAAAAQAAAAAAAAA=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IhS2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2j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AAAAACYAAAAIAAAAAQAAAAAAAAA=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IhS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Kw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IhS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7B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IhS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vk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7BE281E-508A-EBDE-C406-A68B664832F3}" type="slidenum">
              <a:t/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IhS2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IhS2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EAAAACYAAAAIAAAAgQ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IhS2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pLAj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AAAAACYAAAAIAAAAAQAAAAAAAAA=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IhS2XBMAAAAlAAAAZAAAAA8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Fm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AAAAACYAAAAIAAAAgQ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IhS2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l0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AAAAACYAAAAIAAAAAQAAAAAAAAA=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IhS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j0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IhS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oW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IhS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Jm+3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9CBE384-CAF4-9E15-BA73-3C40AD3D4C69}" type="slidenum">
              <a:t/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IhS2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IhS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IhS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Oa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IhS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2811192-DCCF-D4E7-8139-2AB25F77777F}" type="slidenum">
              <a:t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IhS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IhS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IhS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80E51CE-80F5-5BA7-BBB6-76F21FF84D23}" type="slidenum">
              <a:t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IhS2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EAAAACYAAAAIAAAAgQ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IhS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EAAAACYAAAAIAAAAAQ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IhS2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vkNz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AAAAACYAAAAIAAAAAQAAAAAAAAA=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IhS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PV6s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IhS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zZ3j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IhS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FX7fb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8A35344-0A85-F6A5-CB1B-FCF01D553DA9}" type="slidenum">
              <a:t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IhS2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EAAAACYAAAAIAAAAgQ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IhS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CXmh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EAAAACYAAAAIAAAAAQ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IhS2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r+X9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AAAAACYAAAAIAAAAAQAAAAAAAAA=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IhS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H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IhS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IFbA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IhS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ue4l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D04C62A-64E0-5130-AEBC-926588F258C7}" type="slidenum">
              <a:t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Default Desig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IhS2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9hcG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//////////8="/>
              </a:ext>
            </a:extLst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IhS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//////////8="/>
              </a:ext>
            </a:extLst>
          </p:cNvSpPr>
          <p:nvPr>
            <p:ph type="body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IhS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BMuA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//////////8="/>
              </a:ext>
            </a:extLst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IhS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//////////8="/>
              </a:ext>
            </a:extLst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IhS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//////////8="/>
              </a:ext>
            </a:extLst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439F2585-CBAE-CAD3-E027-3D866B691668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5pPr>
    </p:body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wmf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IhS2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QAgAAayYAAPAPAABZKQAAAAAAACYAAAAIAAAAAY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IhS2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4EwAAayYAAAglAABZKQAAAAAAACYAAAAIAAAAAY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pic>
        <p:nvPicPr>
          <p:cNvPr id="4" name="Picture1"/>
          <p:cNvPicPr>
            <a:extLst>
              <a:ext uri="smNativeData">
                <pr:smNativeData xmlns:pr="smNativeData" val="SMDATA_15_IhS2XBMAAAAlAAAAEQ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u+DjBf///wEAAAAAAAAAAAAAAAAAAAAAAAAAAAAAAAAAAAAAAAAAAAAAAAJ/f38AgICAA8zMzADAwP8Af39/AAAAAAAAAAAAAAAAAP///wAAAAAAIQAAABgAAAAUAAAA1woAAO4CAAD5LAAAzyY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762125" y="476250"/>
            <a:ext cx="5548630" cy="583247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99CC00"/>
      </a:folHlink>
    </a:clrScheme>
    <a:fontScheme name="Presentatio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Wells</dc:creator>
  <cp:keywords/>
  <dc:description/>
  <cp:lastModifiedBy>apc</cp:lastModifiedBy>
  <cp:revision>0</cp:revision>
  <dcterms:created xsi:type="dcterms:W3CDTF">2019-04-16T16:42:37Z</dcterms:created>
  <dcterms:modified xsi:type="dcterms:W3CDTF">2019-04-16T16:42:58Z</dcterms:modified>
</cp:coreProperties>
</file>